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9"/>
  </p:notesMasterIdLst>
  <p:sldIdLst>
    <p:sldId id="265" r:id="rId2"/>
    <p:sldId id="270" r:id="rId3"/>
    <p:sldId id="285" r:id="rId4"/>
    <p:sldId id="289" r:id="rId5"/>
    <p:sldId id="275" r:id="rId6"/>
    <p:sldId id="282" r:id="rId7"/>
    <p:sldId id="283" r:id="rId8"/>
  </p:sldIdLst>
  <p:sldSz cx="12192000" cy="6858000"/>
  <p:notesSz cx="6858000" cy="9144000"/>
  <p:embeddedFontLst>
    <p:embeddedFont>
      <p:font typeface="맑은 고딕" pitchFamily="50" charset="-127"/>
      <p:regular r:id="rId10"/>
      <p:bold r:id="rId11"/>
    </p:embeddedFont>
    <p:embeddedFont>
      <p:font typeface="에스코어 드림 2 ExtraLight" charset="-127"/>
      <p:regular r:id="rId12"/>
    </p:embeddedFont>
    <p:embeddedFont>
      <p:font typeface="Microsoft YaHei Light" pitchFamily="34" charset="-122"/>
      <p:regular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AAA7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681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40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D7BD68-226F-435D-BB46-EFFBEA718080}" type="datetimeFigureOut">
              <a:rPr lang="ko-KR" altLang="en-US" smtClean="0"/>
              <a:pPr/>
              <a:t>2020-09-08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B8B1C-9331-4F97-8310-22121C6A6B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000951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3366-92B9-4CEE-89FF-B8B8F480D422}" type="datetime1">
              <a:rPr lang="ko-KR" altLang="en-US" smtClean="0"/>
              <a:pPr/>
              <a:t>2020-09-08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F91EF-B9BB-4D78-810F-E018880027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451264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7F1C8-0491-408E-A59C-4441A0542DA2}" type="datetime1">
              <a:rPr lang="ko-KR" altLang="en-US" smtClean="0"/>
              <a:pPr/>
              <a:t>2020-09-08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F91EF-B9BB-4D78-810F-E018880027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417835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86C76-C23C-4EED-BB69-A54706519E0D}" type="datetime1">
              <a:rPr lang="ko-KR" altLang="en-US" smtClean="0"/>
              <a:pPr/>
              <a:t>2020-09-08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F91EF-B9BB-4D78-810F-E018880027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408384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84A84-4F32-4D6D-8F75-7F5E1861C483}" type="datetime1">
              <a:rPr lang="ko-KR" altLang="en-US" smtClean="0"/>
              <a:pPr/>
              <a:t>2020-09-08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F91EF-B9BB-4D78-810F-E018880027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44533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E50F8-D12E-4C1F-A2D5-60F5E1360E0D}" type="datetime1">
              <a:rPr lang="ko-KR" altLang="en-US" smtClean="0"/>
              <a:pPr/>
              <a:t>2020-09-08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F91EF-B9BB-4D78-810F-E018880027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37684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F8601-9166-4B24-9CC1-A4349D90370E}" type="datetime1">
              <a:rPr lang="ko-KR" altLang="en-US" smtClean="0"/>
              <a:pPr/>
              <a:t>2020-09-08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F91EF-B9BB-4D78-810F-E018880027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734377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82698-60DB-4505-8E86-C2DEEF247C64}" type="datetime1">
              <a:rPr lang="ko-KR" altLang="en-US" smtClean="0"/>
              <a:pPr/>
              <a:t>2020-09-08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F91EF-B9BB-4D78-810F-E018880027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35094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C6C5B-F1F8-47A1-8D96-4679344D018F}" type="datetime1">
              <a:rPr lang="ko-KR" altLang="en-US" smtClean="0"/>
              <a:pPr/>
              <a:t>2020-09-08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F91EF-B9BB-4D78-810F-E018880027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48954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3E1A6-980A-4AF4-9529-DEFD0CDDFFA0}" type="datetime1">
              <a:rPr lang="ko-KR" altLang="en-US" smtClean="0"/>
              <a:pPr/>
              <a:t>2020-09-08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F91EF-B9BB-4D78-810F-E018880027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185035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FD333-D144-4566-82C5-37E2FD1B661C}" type="datetime1">
              <a:rPr lang="ko-KR" altLang="en-US" smtClean="0"/>
              <a:pPr/>
              <a:t>2020-09-08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F91EF-B9BB-4D78-810F-E018880027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21544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C3A40-2BAC-4632-A701-660E014B5922}" type="datetime1">
              <a:rPr lang="ko-KR" altLang="en-US" smtClean="0"/>
              <a:pPr/>
              <a:t>2020-09-08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F91EF-B9BB-4D78-810F-E018880027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954803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3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2A6E1F-302F-4552-9489-C290709E73CC}" type="datetime1">
              <a:rPr lang="ko-KR" altLang="en-US" smtClean="0"/>
              <a:pPr/>
              <a:t>2020-09-08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F91EF-B9BB-4D78-810F-E018880027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393120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001162" y="831859"/>
            <a:ext cx="6488826" cy="2784552"/>
          </a:xfrm>
          <a:prstGeom prst="ellipse">
            <a:avLst/>
          </a:prstGeom>
          <a:solidFill>
            <a:srgbClr val="34AAA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818033" y="1186247"/>
            <a:ext cx="5836714" cy="1812649"/>
          </a:xfrm>
        </p:spPr>
        <p:txBody>
          <a:bodyPr>
            <a:normAutofit fontScale="90000"/>
          </a:bodyPr>
          <a:lstStyle/>
          <a:p>
            <a:pPr algn="l">
              <a:lnSpc>
                <a:spcPct val="150000"/>
              </a:lnSpc>
            </a:pPr>
            <a:r>
              <a:rPr lang="en-US" altLang="ko-KR" sz="4000" b="1" dirty="0" smtClean="0">
                <a:latin typeface="빙그레체Ⅱ" panose="02030803000000000000" pitchFamily="18" charset="-127"/>
                <a:ea typeface="빙그레체Ⅱ" panose="02030803000000000000" pitchFamily="18" charset="-127"/>
              </a:rPr>
              <a:t>2020</a:t>
            </a:r>
            <a:r>
              <a:rPr lang="ko-KR" altLang="en-US" sz="4000" b="1" dirty="0" smtClean="0">
                <a:latin typeface="빙그레체Ⅱ" panose="02030803000000000000" pitchFamily="18" charset="-127"/>
                <a:ea typeface="빙그레체Ⅱ" panose="02030803000000000000" pitchFamily="18" charset="-127"/>
              </a:rPr>
              <a:t>년 </a:t>
            </a:r>
            <a:r>
              <a:rPr lang="en-US" altLang="ko-KR" sz="4000" b="1" dirty="0" smtClean="0">
                <a:latin typeface="빙그레체Ⅱ" panose="02030803000000000000" pitchFamily="18" charset="-127"/>
                <a:ea typeface="빙그레체Ⅱ" panose="02030803000000000000" pitchFamily="18" charset="-127"/>
              </a:rPr>
              <a:t/>
            </a:r>
            <a:br>
              <a:rPr lang="en-US" altLang="ko-KR" sz="4000" b="1" dirty="0" smtClean="0">
                <a:latin typeface="빙그레체Ⅱ" panose="02030803000000000000" pitchFamily="18" charset="-127"/>
                <a:ea typeface="빙그레체Ⅱ" panose="02030803000000000000" pitchFamily="18" charset="-127"/>
              </a:rPr>
            </a:br>
            <a:r>
              <a:rPr lang="ko-KR" altLang="en-US" sz="4000" b="1" dirty="0" smtClean="0">
                <a:latin typeface="빙그레체Ⅱ" panose="02030803000000000000" pitchFamily="18" charset="-127"/>
                <a:ea typeface="빙그레체Ⅱ" panose="02030803000000000000" pitchFamily="18" charset="-127"/>
              </a:rPr>
              <a:t>㈜</a:t>
            </a:r>
            <a:r>
              <a:rPr lang="en-US" altLang="ko-KR" sz="4000" b="1" dirty="0" err="1" smtClean="0">
                <a:latin typeface="빙그레체Ⅱ" panose="02030803000000000000" pitchFamily="18" charset="-127"/>
                <a:ea typeface="빙그레체Ⅱ" panose="02030803000000000000" pitchFamily="18" charset="-127"/>
              </a:rPr>
              <a:t>Kildong</a:t>
            </a:r>
            <a:r>
              <a:rPr lang="ko-KR" altLang="en-US" sz="4000" b="1" dirty="0" smtClean="0">
                <a:latin typeface="빙그레체Ⅱ" panose="02030803000000000000" pitchFamily="18" charset="-127"/>
                <a:ea typeface="빙그레체Ⅱ" panose="02030803000000000000" pitchFamily="18" charset="-127"/>
              </a:rPr>
              <a:t>그룹사원 채용</a:t>
            </a:r>
            <a:endParaRPr lang="ko-KR" altLang="en-US" sz="4000" b="1" dirty="0">
              <a:latin typeface="빙그레체Ⅱ" panose="02030803000000000000" pitchFamily="18" charset="-127"/>
              <a:ea typeface="빙그레체Ⅱ" panose="02030803000000000000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6671408"/>
            <a:ext cx="12203094" cy="186592"/>
          </a:xfrm>
          <a:prstGeom prst="rect">
            <a:avLst/>
          </a:prstGeom>
          <a:solidFill>
            <a:srgbClr val="34A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120656" y="3138316"/>
            <a:ext cx="2461260" cy="77324"/>
          </a:xfrm>
          <a:prstGeom prst="rect">
            <a:avLst/>
          </a:prstGeom>
          <a:solidFill>
            <a:srgbClr val="34A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112418" y="3325427"/>
            <a:ext cx="2461260" cy="77324"/>
          </a:xfrm>
          <a:prstGeom prst="rect">
            <a:avLst/>
          </a:prstGeom>
          <a:solidFill>
            <a:srgbClr val="34A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940907" y="4530811"/>
            <a:ext cx="77023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기업들의 </a:t>
            </a:r>
            <a:r>
              <a:rPr lang="ko-KR" altLang="en-US" dirty="0" smtClean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채용 지원을 </a:t>
            </a:r>
            <a:r>
              <a:rPr lang="ko-KR" altLang="en-US" dirty="0" smtClean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위한</a:t>
            </a:r>
            <a:r>
              <a:rPr lang="en-US" altLang="ko-KR" dirty="0" smtClean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dirty="0" smtClean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화면 제작</a:t>
            </a:r>
            <a:r>
              <a:rPr lang="en-US" altLang="ko-KR" dirty="0" smtClean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</a:t>
            </a:r>
            <a:r>
              <a:rPr lang="ko-KR" altLang="en-US" dirty="0" smtClean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endParaRPr lang="en-US" altLang="ko-KR" dirty="0" smtClean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이에 대한 </a:t>
            </a:r>
            <a:r>
              <a:rPr lang="ko-KR" altLang="en-US" dirty="0" err="1" smtClean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로직을</a:t>
            </a:r>
            <a:r>
              <a:rPr lang="ko-KR" altLang="en-US" dirty="0" smtClean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고민해보며</a:t>
            </a:r>
            <a:r>
              <a:rPr lang="en-US" altLang="ko-KR" dirty="0" smtClean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</a:t>
            </a:r>
            <a:r>
              <a:rPr lang="ko-KR" altLang="en-US" dirty="0" smtClean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인재 </a:t>
            </a:r>
            <a:r>
              <a:rPr lang="ko-KR" altLang="en-US" dirty="0" smtClean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충원 </a:t>
            </a:r>
            <a:r>
              <a:rPr lang="ko-KR" altLang="en-US" dirty="0" smtClean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관리 프로그램 작성</a:t>
            </a:r>
            <a:r>
              <a:rPr lang="en-US" altLang="ko-KR" dirty="0" smtClean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</a:t>
            </a:r>
            <a:endParaRPr lang="ko-KR" altLang="en-US" sz="44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3733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671408"/>
            <a:ext cx="12203094" cy="186592"/>
          </a:xfrm>
          <a:prstGeom prst="rect">
            <a:avLst/>
          </a:prstGeom>
          <a:solidFill>
            <a:srgbClr val="34A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81965" y="-238154"/>
            <a:ext cx="11574683" cy="64769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9600" b="1" u="sng" dirty="0">
              <a:latin typeface="Microsoft YaHei Light" panose="020B0502040204020203" pitchFamily="34" charset="-122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954911" y="142847"/>
            <a:ext cx="4293271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400" dirty="0" smtClean="0"/>
              <a:t> </a:t>
            </a:r>
            <a:r>
              <a:rPr lang="ko-KR" altLang="en-US" sz="4400" dirty="0" smtClean="0">
                <a:latin typeface="빙그레체Ⅱ" panose="02030803000000000000" pitchFamily="18" charset="-127"/>
                <a:ea typeface="빙그레체Ⅱ" panose="02030803000000000000" pitchFamily="18" charset="-127"/>
              </a:rPr>
              <a:t>스토리보드</a:t>
            </a:r>
            <a:r>
              <a:rPr lang="en-US" altLang="ko-KR" sz="4400" dirty="0" smtClean="0"/>
              <a:t/>
            </a:r>
            <a:br>
              <a:rPr lang="en-US" altLang="ko-KR" sz="4400" dirty="0" smtClean="0"/>
            </a:br>
            <a:endParaRPr lang="ko-KR" altLang="en-US" sz="2800" dirty="0">
              <a:latin typeface="Microsoft YaHei Light" panose="020B0502040204020203" pitchFamily="34" charset="-122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473113070"/>
              </p:ext>
            </p:extLst>
          </p:nvPr>
        </p:nvGraphicFramePr>
        <p:xfrm>
          <a:off x="2031996" y="719666"/>
          <a:ext cx="852081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0136"/>
                <a:gridCol w="1420136"/>
                <a:gridCol w="1420136"/>
                <a:gridCol w="1420136"/>
                <a:gridCol w="1420136"/>
                <a:gridCol w="1420136"/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목적 </a:t>
                      </a:r>
                      <a:r>
                        <a:rPr lang="en-US" altLang="ko-KR" sz="1200" dirty="0" smtClean="0"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/ </a:t>
                      </a:r>
                      <a:r>
                        <a:rPr lang="ko-KR" altLang="en-US" sz="1200" dirty="0" smtClean="0"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업무분장</a:t>
                      </a:r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개발 환경</a:t>
                      </a:r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스토리보드</a:t>
                      </a:r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>
                    <a:solidFill>
                      <a:srgbClr val="34AAA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다이어그램</a:t>
                      </a:r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화면 구현</a:t>
                      </a:r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자체 </a:t>
                      </a:r>
                      <a:r>
                        <a:rPr lang="ko-KR" altLang="en-US" sz="1200" dirty="0" err="1" smtClean="0"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평가문</a:t>
                      </a:r>
                      <a:endParaRPr lang="ko-KR" altLang="en-US" sz="120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0802" t="2363" r="20970" b="1266"/>
          <a:stretch/>
        </p:blipFill>
        <p:spPr>
          <a:xfrm>
            <a:off x="9596585" y="2132990"/>
            <a:ext cx="2052000" cy="205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0928" t="2026" r="22489" b="1604"/>
          <a:stretch/>
        </p:blipFill>
        <p:spPr>
          <a:xfrm>
            <a:off x="369802" y="2916763"/>
            <a:ext cx="2052000" cy="205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0762" r="18605" b="1495"/>
          <a:stretch/>
        </p:blipFill>
        <p:spPr>
          <a:xfrm>
            <a:off x="5248513" y="2132990"/>
            <a:ext cx="2052000" cy="205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1137" t="2026" r="18357" b="1772"/>
          <a:stretch/>
        </p:blipFill>
        <p:spPr>
          <a:xfrm>
            <a:off x="9596585" y="4370983"/>
            <a:ext cx="2052000" cy="205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1064" t="1944" r="20603" b="1251"/>
          <a:stretch/>
        </p:blipFill>
        <p:spPr>
          <a:xfrm>
            <a:off x="3074477" y="4403081"/>
            <a:ext cx="2052000" cy="205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0645" t="1869" r="19444" b="1742"/>
          <a:stretch/>
        </p:blipFill>
        <p:spPr>
          <a:xfrm>
            <a:off x="5248513" y="4403081"/>
            <a:ext cx="2052000" cy="205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0925" t="2123" r="19804" b="1349"/>
          <a:stretch/>
        </p:blipFill>
        <p:spPr>
          <a:xfrm>
            <a:off x="7422549" y="2132990"/>
            <a:ext cx="2052000" cy="205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1106" t="2062" r="20665" b="1492"/>
          <a:stretch/>
        </p:blipFill>
        <p:spPr>
          <a:xfrm>
            <a:off x="3074477" y="2134753"/>
            <a:ext cx="2052000" cy="205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1157" t="2761" r="16969" b="1404"/>
          <a:stretch/>
        </p:blipFill>
        <p:spPr>
          <a:xfrm>
            <a:off x="7422549" y="4370983"/>
            <a:ext cx="2052000" cy="205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위로 굽은 화살표 30"/>
          <p:cNvSpPr/>
          <p:nvPr/>
        </p:nvSpPr>
        <p:spPr>
          <a:xfrm rot="5400000">
            <a:off x="1997349" y="4323963"/>
            <a:ext cx="432327" cy="1721927"/>
          </a:xfrm>
          <a:prstGeom prst="bentUpArrow">
            <a:avLst/>
          </a:prstGeom>
          <a:solidFill>
            <a:schemeClr val="tx1">
              <a:alpha val="97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위로 굽은 화살표 32"/>
          <p:cNvSpPr/>
          <p:nvPr/>
        </p:nvSpPr>
        <p:spPr>
          <a:xfrm rot="16200000" flipV="1">
            <a:off x="1991268" y="1823572"/>
            <a:ext cx="432327" cy="1721927"/>
          </a:xfrm>
          <a:prstGeom prst="bentUpArrow">
            <a:avLst/>
          </a:prstGeom>
          <a:solidFill>
            <a:schemeClr val="tx1">
              <a:alpha val="97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1816101" y="2225363"/>
            <a:ext cx="1368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u="sng" dirty="0" smtClean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지원자</a:t>
            </a:r>
            <a:endParaRPr lang="ko-KR" altLang="en-US" b="1" u="sng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816101" y="5330945"/>
            <a:ext cx="1368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u="sng" dirty="0" smtClean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관리자</a:t>
            </a:r>
            <a:endParaRPr lang="ko-KR" altLang="en-US" b="1" u="sng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862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671408"/>
            <a:ext cx="12203094" cy="186592"/>
          </a:xfrm>
          <a:prstGeom prst="rect">
            <a:avLst/>
          </a:prstGeom>
          <a:solidFill>
            <a:srgbClr val="34A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244" y="1996682"/>
            <a:ext cx="4137548" cy="4434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203" y="1996683"/>
            <a:ext cx="4767673" cy="21229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직사각형 25"/>
          <p:cNvSpPr/>
          <p:nvPr/>
        </p:nvSpPr>
        <p:spPr>
          <a:xfrm>
            <a:off x="2294626" y="3450566"/>
            <a:ext cx="2053087" cy="1207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27" name="구부러진 연결선 26"/>
          <p:cNvCxnSpPr/>
          <p:nvPr/>
        </p:nvCxnSpPr>
        <p:spPr>
          <a:xfrm rot="5400000">
            <a:off x="2327201" y="3909697"/>
            <a:ext cx="685350" cy="8627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86212" y="4240371"/>
            <a:ext cx="2839653" cy="229028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구부러진 연결선 12"/>
          <p:cNvCxnSpPr/>
          <p:nvPr/>
        </p:nvCxnSpPr>
        <p:spPr>
          <a:xfrm flipV="1">
            <a:off x="4063042" y="4899805"/>
            <a:ext cx="2539202" cy="1388852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4689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671408"/>
            <a:ext cx="12203094" cy="186592"/>
          </a:xfrm>
          <a:prstGeom prst="rect">
            <a:avLst/>
          </a:prstGeom>
          <a:solidFill>
            <a:srgbClr val="34A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5" name="AutoShape 2" descr="https://mail.naver.com/read/image/original/?mimeSN=1553149182.619125.60136.46848&amp;offset=1492&amp;size=41154&amp;u=giants1217&amp;cid=b9f39b6e3d201d28e55f8d186d1d8c@cweb018.nm.nfra.io&amp;contentType=image/png&amp;filename=1553149180387.png&amp;org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6" descr="https://mail.naver.com/read/image/original/?mimeSN=1553149182.619125.60136.46848&amp;offset=1492&amp;size=41154&amp;u=giants1217&amp;cid=b9f39b6e3d201d28e55f8d186d1d8c@cweb018.nm.nfra.io&amp;contentType=image/png&amp;filename=1553149180387.png&amp;org=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40598" y="2526807"/>
            <a:ext cx="3085949" cy="13298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40598" y="3954247"/>
            <a:ext cx="3085949" cy="12708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24438" y="2526807"/>
            <a:ext cx="3257323" cy="13298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24438" y="3947600"/>
            <a:ext cx="3257323" cy="12875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23" y="2270236"/>
            <a:ext cx="3949279" cy="324206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9" name="구부러진 연결선 28"/>
          <p:cNvCxnSpPr/>
          <p:nvPr/>
        </p:nvCxnSpPr>
        <p:spPr>
          <a:xfrm flipV="1">
            <a:off x="4101531" y="3705992"/>
            <a:ext cx="939067" cy="481985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/>
          <p:cNvSpPr/>
          <p:nvPr/>
        </p:nvSpPr>
        <p:spPr>
          <a:xfrm>
            <a:off x="1527268" y="3237056"/>
            <a:ext cx="406798" cy="176784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1457865" y="4380660"/>
            <a:ext cx="1233578" cy="14968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679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1094" y="6582631"/>
            <a:ext cx="12203094" cy="186592"/>
          </a:xfrm>
          <a:prstGeom prst="rect">
            <a:avLst/>
          </a:prstGeom>
          <a:solidFill>
            <a:srgbClr val="34A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468" r="5008"/>
          <a:stretch/>
        </p:blipFill>
        <p:spPr>
          <a:xfrm>
            <a:off x="8112866" y="2165782"/>
            <a:ext cx="3039861" cy="42265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892" y="2165783"/>
            <a:ext cx="5802652" cy="422650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6" name="구부러진 연결선 15"/>
          <p:cNvCxnSpPr/>
          <p:nvPr/>
        </p:nvCxnSpPr>
        <p:spPr>
          <a:xfrm flipV="1">
            <a:off x="7085168" y="5175682"/>
            <a:ext cx="1027698" cy="1020933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57312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671408"/>
            <a:ext cx="12203094" cy="186592"/>
          </a:xfrm>
          <a:prstGeom prst="rect">
            <a:avLst/>
          </a:prstGeom>
          <a:solidFill>
            <a:srgbClr val="34A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60" y="2054816"/>
            <a:ext cx="4364552" cy="43314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98" y="2054816"/>
            <a:ext cx="5491002" cy="433747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2" name="구부러진 연결선 21"/>
          <p:cNvCxnSpPr/>
          <p:nvPr/>
        </p:nvCxnSpPr>
        <p:spPr>
          <a:xfrm flipV="1">
            <a:off x="6021238" y="3879542"/>
            <a:ext cx="945622" cy="709711"/>
          </a:xfrm>
          <a:prstGeom prst="curved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934066" y="3249168"/>
            <a:ext cx="742078" cy="298704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95226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6671408"/>
            <a:ext cx="12203094" cy="186592"/>
          </a:xfrm>
          <a:prstGeom prst="rect">
            <a:avLst/>
          </a:prstGeom>
          <a:solidFill>
            <a:srgbClr val="34A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52400" y="1277291"/>
            <a:ext cx="1781666" cy="230198"/>
          </a:xfrm>
          <a:prstGeom prst="rect">
            <a:avLst/>
          </a:prstGeom>
          <a:solidFill>
            <a:srgbClr val="34AAA7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705" y="2054816"/>
            <a:ext cx="4364552" cy="433145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5" name="구부러진 연결선 14"/>
          <p:cNvCxnSpPr/>
          <p:nvPr/>
        </p:nvCxnSpPr>
        <p:spPr>
          <a:xfrm flipV="1">
            <a:off x="3453414" y="3258295"/>
            <a:ext cx="3036163" cy="2920563"/>
          </a:xfrm>
          <a:prstGeom prst="curved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753" r="865" b="4281"/>
          <a:stretch/>
        </p:blipFill>
        <p:spPr>
          <a:xfrm>
            <a:off x="6489577" y="2571881"/>
            <a:ext cx="4216894" cy="12034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="" xmlns:p14="http://schemas.microsoft.com/office/powerpoint/2010/main" val="400845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1827</TotalTime>
  <Words>35</Words>
  <Application>Microsoft Office PowerPoint</Application>
  <PresentationFormat>사용자 지정</PresentationFormat>
  <Paragraphs>12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굴림</vt:lpstr>
      <vt:lpstr>Arial</vt:lpstr>
      <vt:lpstr>맑은 고딕</vt:lpstr>
      <vt:lpstr>빙그레체Ⅱ</vt:lpstr>
      <vt:lpstr>에스코어 드림 2 ExtraLight</vt:lpstr>
      <vt:lpstr>Microsoft YaHei Light</vt:lpstr>
      <vt:lpstr>Office 테마</vt:lpstr>
      <vt:lpstr>2020년  ㈜Kildong그룹사원 채용</vt:lpstr>
      <vt:lpstr>슬라이드 2</vt:lpstr>
      <vt:lpstr>슬라이드 3</vt:lpstr>
      <vt:lpstr>슬라이드 4</vt:lpstr>
      <vt:lpstr>슬라이드 5</vt:lpstr>
      <vt:lpstr>슬라이드 6</vt:lpstr>
      <vt:lpstr>슬라이드 7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프로젝트 제목</dc:title>
  <dc:creator>sky20216@hanmail.net</dc:creator>
  <cp:lastModifiedBy>KITCOOP</cp:lastModifiedBy>
  <cp:revision>63</cp:revision>
  <dcterms:created xsi:type="dcterms:W3CDTF">2019-03-18T23:14:58Z</dcterms:created>
  <dcterms:modified xsi:type="dcterms:W3CDTF">2020-09-08T04:56:53Z</dcterms:modified>
</cp:coreProperties>
</file>